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8288000" cy="10287000"/>
  <p:notesSz cx="6858000" cy="9144000"/>
  <p:embeddedFontLst>
    <p:embeddedFont>
      <p:font typeface="Times New Roman Bold" charset="1" panose="02020803070505020304"/>
      <p:regular r:id="rId12"/>
    </p:embeddedFont>
    <p:embeddedFont>
      <p:font typeface="Poppins Bold" charset="1" panose="00000800000000000000"/>
      <p:regular r:id="rId13"/>
    </p:embeddedFont>
    <p:embeddedFont>
      <p:font typeface="Poppins" charset="1" panose="0000050000000000000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jpeg" Type="http://schemas.openxmlformats.org/officeDocument/2006/relationships/image"/><Relationship Id="rId4" Target="../media/image3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3.jpeg" Type="http://schemas.openxmlformats.org/officeDocument/2006/relationships/image"/><Relationship Id="rId4" Target="../media/image2.jpeg" Type="http://schemas.openxmlformats.org/officeDocument/2006/relationships/image"/><Relationship Id="rId5" Target="../media/image4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Relationship Id="rId3" Target="../media/image2.jpeg" Type="http://schemas.openxmlformats.org/officeDocument/2006/relationships/image"/><Relationship Id="rId4" Target="../media/image4.jpeg" Type="http://schemas.openxmlformats.org/officeDocument/2006/relationships/image"/><Relationship Id="rId5" Target="../media/image1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Relationship Id="rId3" Target="../media/image2.jpeg" Type="http://schemas.openxmlformats.org/officeDocument/2006/relationships/image"/><Relationship Id="rId4" Target="../media/image4.jpeg" Type="http://schemas.openxmlformats.org/officeDocument/2006/relationships/image"/><Relationship Id="rId5" Target="../media/image1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3.jpeg" Type="http://schemas.openxmlformats.org/officeDocument/2006/relationships/image"/><Relationship Id="rId4" Target="../media/image2.jpeg" Type="http://schemas.openxmlformats.org/officeDocument/2006/relationships/image"/><Relationship Id="rId5" Target="../media/image4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Relationship Id="rId3" Target="../media/image2.jpeg" Type="http://schemas.openxmlformats.org/officeDocument/2006/relationships/image"/><Relationship Id="rId4" Target="../media/image4.jpeg" Type="http://schemas.openxmlformats.org/officeDocument/2006/relationships/image"/><Relationship Id="rId5" Target="../media/image1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3F3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660197" y="0"/>
            <a:ext cx="8967607" cy="8967607"/>
          </a:xfrm>
          <a:custGeom>
            <a:avLst/>
            <a:gdLst/>
            <a:ahLst/>
            <a:cxnLst/>
            <a:rect r="r" b="b" t="t" l="l"/>
            <a:pathLst>
              <a:path h="8967607" w="8967607">
                <a:moveTo>
                  <a:pt x="0" y="0"/>
                </a:moveTo>
                <a:lnTo>
                  <a:pt x="8967606" y="0"/>
                </a:lnTo>
                <a:lnTo>
                  <a:pt x="8967606" y="8967607"/>
                </a:lnTo>
                <a:lnTo>
                  <a:pt x="0" y="896760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3" id="3"/>
          <p:cNvSpPr txBox="true"/>
          <p:nvPr/>
        </p:nvSpPr>
        <p:spPr>
          <a:xfrm rot="0">
            <a:off x="3018808" y="281851"/>
            <a:ext cx="12250383" cy="15716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087"/>
              </a:lnSpc>
            </a:pPr>
            <a:r>
              <a:rPr lang="en-US" b="true" sz="5072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JSPM’s JSCOE Innovation Challenge 2k26 </a:t>
            </a:r>
          </a:p>
          <a:p>
            <a:pPr algn="l">
              <a:lnSpc>
                <a:spcPts val="6087"/>
              </a:lnSpc>
            </a:pP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16425457" y="310426"/>
            <a:ext cx="1667686" cy="1667686"/>
          </a:xfrm>
          <a:custGeom>
            <a:avLst/>
            <a:gdLst/>
            <a:ahLst/>
            <a:cxnLst/>
            <a:rect r="r" b="b" t="t" l="l"/>
            <a:pathLst>
              <a:path h="1667686" w="1667686">
                <a:moveTo>
                  <a:pt x="0" y="0"/>
                </a:moveTo>
                <a:lnTo>
                  <a:pt x="1667686" y="0"/>
                </a:lnTo>
                <a:lnTo>
                  <a:pt x="1667686" y="1667686"/>
                </a:lnTo>
                <a:lnTo>
                  <a:pt x="0" y="166768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301543" y="282575"/>
            <a:ext cx="1694598" cy="1694598"/>
          </a:xfrm>
          <a:custGeom>
            <a:avLst/>
            <a:gdLst/>
            <a:ahLst/>
            <a:cxnLst/>
            <a:rect r="r" b="b" t="t" l="l"/>
            <a:pathLst>
              <a:path h="1694598" w="1694598">
                <a:moveTo>
                  <a:pt x="0" y="0"/>
                </a:moveTo>
                <a:lnTo>
                  <a:pt x="1694598" y="0"/>
                </a:lnTo>
                <a:lnTo>
                  <a:pt x="1694598" y="1694598"/>
                </a:lnTo>
                <a:lnTo>
                  <a:pt x="0" y="169459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301543" y="6414959"/>
            <a:ext cx="5817146" cy="835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967"/>
              </a:lnSpc>
            </a:pPr>
            <a:r>
              <a:rPr lang="en-US" b="true" sz="360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Team Details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662996" y="7763092"/>
            <a:ext cx="6853599" cy="19811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1125202" indent="-562601" lvl="1">
              <a:lnSpc>
                <a:spcPts val="4552"/>
              </a:lnSpc>
              <a:buFont typeface="Arial"/>
              <a:buChar char="•"/>
            </a:pPr>
            <a:r>
              <a:rPr lang="en-US" sz="3298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Team name - </a:t>
            </a:r>
          </a:p>
          <a:p>
            <a:pPr algn="l" marL="1125202" indent="-562601" lvl="1">
              <a:lnSpc>
                <a:spcPts val="4552"/>
              </a:lnSpc>
              <a:buFont typeface="Arial"/>
              <a:buChar char="•"/>
            </a:pPr>
            <a:r>
              <a:rPr lang="en-US" sz="3298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Team leader name - </a:t>
            </a:r>
          </a:p>
          <a:p>
            <a:pPr algn="l" marL="1125202" indent="-562601" lvl="1">
              <a:lnSpc>
                <a:spcPts val="4552"/>
              </a:lnSpc>
              <a:buFont typeface="Arial"/>
              <a:buChar char="•"/>
            </a:pPr>
            <a:r>
              <a:rPr lang="en-US" sz="3298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Problem Statement - 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0" y="10025483"/>
            <a:ext cx="18332508" cy="261517"/>
            <a:chOff x="0" y="0"/>
            <a:chExt cx="24443344" cy="348689"/>
          </a:xfrm>
        </p:grpSpPr>
        <p:grpSp>
          <p:nvGrpSpPr>
            <p:cNvPr name="Group 9" id="9"/>
            <p:cNvGrpSpPr/>
            <p:nvPr/>
          </p:nvGrpSpPr>
          <p:grpSpPr>
            <a:xfrm rot="0">
              <a:off x="0" y="0"/>
              <a:ext cx="12251344" cy="348689"/>
              <a:chOff x="0" y="0"/>
              <a:chExt cx="2420019" cy="68877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2420019" cy="68877"/>
              </a:xfrm>
              <a:custGeom>
                <a:avLst/>
                <a:gdLst/>
                <a:ahLst/>
                <a:cxnLst/>
                <a:rect r="r" b="b" t="t" l="l"/>
                <a:pathLst>
                  <a:path h="68877" w="2420019">
                    <a:moveTo>
                      <a:pt x="0" y="0"/>
                    </a:moveTo>
                    <a:lnTo>
                      <a:pt x="2420019" y="0"/>
                    </a:lnTo>
                    <a:lnTo>
                      <a:pt x="2420019" y="68877"/>
                    </a:lnTo>
                    <a:lnTo>
                      <a:pt x="0" y="68877"/>
                    </a:lnTo>
                    <a:close/>
                  </a:path>
                </a:pathLst>
              </a:custGeom>
              <a:solidFill>
                <a:srgbClr val="FBEE1D"/>
              </a:solidFill>
            </p:spPr>
          </p:sp>
          <p:sp>
            <p:nvSpPr>
              <p:cNvPr name="TextBox 11" id="11"/>
              <p:cNvSpPr txBox="true"/>
              <p:nvPr/>
            </p:nvSpPr>
            <p:spPr>
              <a:xfrm>
                <a:off x="0" y="-38100"/>
                <a:ext cx="2420019" cy="106977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12" id="12"/>
            <p:cNvGrpSpPr/>
            <p:nvPr/>
          </p:nvGrpSpPr>
          <p:grpSpPr>
            <a:xfrm rot="0">
              <a:off x="12251344" y="0"/>
              <a:ext cx="12192000" cy="348689"/>
              <a:chOff x="0" y="0"/>
              <a:chExt cx="2408296" cy="68877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2408296" cy="68877"/>
              </a:xfrm>
              <a:custGeom>
                <a:avLst/>
                <a:gdLst/>
                <a:ahLst/>
                <a:cxnLst/>
                <a:rect r="r" b="b" t="t" l="l"/>
                <a:pathLst>
                  <a:path h="68877" w="2408296">
                    <a:moveTo>
                      <a:pt x="0" y="0"/>
                    </a:moveTo>
                    <a:lnTo>
                      <a:pt x="2408296" y="0"/>
                    </a:lnTo>
                    <a:lnTo>
                      <a:pt x="2408296" y="68877"/>
                    </a:lnTo>
                    <a:lnTo>
                      <a:pt x="0" y="68877"/>
                    </a:lnTo>
                    <a:close/>
                  </a:path>
                </a:pathLst>
              </a:custGeom>
              <a:solidFill>
                <a:srgbClr val="DC2225"/>
              </a:solidFill>
            </p:spPr>
          </p:sp>
          <p:sp>
            <p:nvSpPr>
              <p:cNvPr name="TextBox 14" id="14"/>
              <p:cNvSpPr txBox="true"/>
              <p:nvPr/>
            </p:nvSpPr>
            <p:spPr>
              <a:xfrm>
                <a:off x="0" y="-38100"/>
                <a:ext cx="2408296" cy="106977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3F3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46486" y="-320805"/>
            <a:ext cx="11395028" cy="11395028"/>
          </a:xfrm>
          <a:custGeom>
            <a:avLst/>
            <a:gdLst/>
            <a:ahLst/>
            <a:cxnLst/>
            <a:rect r="r" b="b" t="t" l="l"/>
            <a:pathLst>
              <a:path h="11395028" w="11395028">
                <a:moveTo>
                  <a:pt x="0" y="0"/>
                </a:moveTo>
                <a:lnTo>
                  <a:pt x="11395028" y="0"/>
                </a:lnTo>
                <a:lnTo>
                  <a:pt x="11395028" y="11395029"/>
                </a:lnTo>
                <a:lnTo>
                  <a:pt x="0" y="113950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000"/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3" id="3"/>
          <p:cNvSpPr/>
          <p:nvPr/>
        </p:nvSpPr>
        <p:spPr>
          <a:xfrm flipH="false" flipV="false" rot="0">
            <a:off x="288257" y="150240"/>
            <a:ext cx="1124941" cy="1124941"/>
          </a:xfrm>
          <a:custGeom>
            <a:avLst/>
            <a:gdLst/>
            <a:ahLst/>
            <a:cxnLst/>
            <a:rect r="r" b="b" t="t" l="l"/>
            <a:pathLst>
              <a:path h="1124941" w="1124941">
                <a:moveTo>
                  <a:pt x="0" y="0"/>
                </a:moveTo>
                <a:lnTo>
                  <a:pt x="1124942" y="0"/>
                </a:lnTo>
                <a:lnTo>
                  <a:pt x="1124942" y="1124942"/>
                </a:lnTo>
                <a:lnTo>
                  <a:pt x="0" y="112494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6788787" y="150240"/>
            <a:ext cx="1263957" cy="1263957"/>
          </a:xfrm>
          <a:custGeom>
            <a:avLst/>
            <a:gdLst/>
            <a:ahLst/>
            <a:cxnLst/>
            <a:rect r="r" b="b" t="t" l="l"/>
            <a:pathLst>
              <a:path h="1263957" w="1263957">
                <a:moveTo>
                  <a:pt x="0" y="0"/>
                </a:moveTo>
                <a:lnTo>
                  <a:pt x="1263956" y="0"/>
                </a:lnTo>
                <a:lnTo>
                  <a:pt x="1263956" y="1263957"/>
                </a:lnTo>
                <a:lnTo>
                  <a:pt x="0" y="126395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3552004" y="305286"/>
            <a:ext cx="11183992" cy="14277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57"/>
              </a:lnSpc>
            </a:pPr>
            <a:r>
              <a:rPr lang="en-US" b="true" sz="463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JSPM’s JSCOE Innovation Challenge 2k26 </a:t>
            </a:r>
          </a:p>
          <a:p>
            <a:pPr algn="l">
              <a:lnSpc>
                <a:spcPts val="5557"/>
              </a:lnSpc>
            </a:pPr>
          </a:p>
        </p:txBody>
      </p:sp>
      <p:grpSp>
        <p:nvGrpSpPr>
          <p:cNvPr name="Group 6" id="6"/>
          <p:cNvGrpSpPr/>
          <p:nvPr/>
        </p:nvGrpSpPr>
        <p:grpSpPr>
          <a:xfrm rot="0">
            <a:off x="379568" y="1414197"/>
            <a:ext cx="17041197" cy="895200"/>
            <a:chOff x="0" y="0"/>
            <a:chExt cx="22721595" cy="11936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2721601" cy="1193603"/>
            </a:xfrm>
            <a:custGeom>
              <a:avLst/>
              <a:gdLst/>
              <a:ahLst/>
              <a:cxnLst/>
              <a:rect r="r" b="b" t="t" l="l"/>
              <a:pathLst>
                <a:path h="1193603" w="22721601">
                  <a:moveTo>
                    <a:pt x="0" y="0"/>
                  </a:moveTo>
                  <a:lnTo>
                    <a:pt x="22721601" y="0"/>
                  </a:lnTo>
                  <a:lnTo>
                    <a:pt x="22721601" y="1193603"/>
                  </a:lnTo>
                  <a:lnTo>
                    <a:pt x="0" y="1193603"/>
                  </a:lnTo>
                  <a:close/>
                </a:path>
              </a:pathLst>
            </a:custGeom>
            <a:blipFill>
              <a:blip r:embed="rId5">
                <a:alphaModFix amt="0"/>
              </a:blip>
              <a:stretch>
                <a:fillRect l="0" t="-320920" r="0" b="-320919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>
              <a:off x="0" y="-19050"/>
              <a:ext cx="22721595" cy="1212650"/>
            </a:xfrm>
            <a:prstGeom prst="rect">
              <a:avLst/>
            </a:prstGeom>
          </p:spPr>
          <p:txBody>
            <a:bodyPr anchor="b" rtlCol="false" tIns="0" lIns="0" bIns="0" rIns="0"/>
            <a:lstStyle/>
            <a:p>
              <a:pPr algn="l">
                <a:lnSpc>
                  <a:spcPts val="3887"/>
                </a:lnSpc>
              </a:pPr>
              <a:r>
                <a:rPr lang="en-US" sz="3240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Brief about the idea</a:t>
              </a: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0" y="10025483"/>
            <a:ext cx="18332508" cy="261517"/>
            <a:chOff x="0" y="0"/>
            <a:chExt cx="24443344" cy="348689"/>
          </a:xfrm>
        </p:grpSpPr>
        <p:grpSp>
          <p:nvGrpSpPr>
            <p:cNvPr name="Group 10" id="10"/>
            <p:cNvGrpSpPr/>
            <p:nvPr/>
          </p:nvGrpSpPr>
          <p:grpSpPr>
            <a:xfrm rot="0">
              <a:off x="0" y="0"/>
              <a:ext cx="12251344" cy="348689"/>
              <a:chOff x="0" y="0"/>
              <a:chExt cx="2420019" cy="68877"/>
            </a:xfrm>
          </p:grpSpPr>
          <p:sp>
            <p:nvSpPr>
              <p:cNvPr name="Freeform 11" id="11"/>
              <p:cNvSpPr/>
              <p:nvPr/>
            </p:nvSpPr>
            <p:spPr>
              <a:xfrm flipH="false" flipV="false" rot="0">
                <a:off x="0" y="0"/>
                <a:ext cx="2420019" cy="68877"/>
              </a:xfrm>
              <a:custGeom>
                <a:avLst/>
                <a:gdLst/>
                <a:ahLst/>
                <a:cxnLst/>
                <a:rect r="r" b="b" t="t" l="l"/>
                <a:pathLst>
                  <a:path h="68877" w="2420019">
                    <a:moveTo>
                      <a:pt x="0" y="0"/>
                    </a:moveTo>
                    <a:lnTo>
                      <a:pt x="2420019" y="0"/>
                    </a:lnTo>
                    <a:lnTo>
                      <a:pt x="2420019" y="68877"/>
                    </a:lnTo>
                    <a:lnTo>
                      <a:pt x="0" y="68877"/>
                    </a:lnTo>
                    <a:close/>
                  </a:path>
                </a:pathLst>
              </a:custGeom>
              <a:solidFill>
                <a:srgbClr val="FBEE1D"/>
              </a:solidFill>
            </p:spPr>
          </p:sp>
          <p:sp>
            <p:nvSpPr>
              <p:cNvPr name="TextBox 12" id="12"/>
              <p:cNvSpPr txBox="true"/>
              <p:nvPr/>
            </p:nvSpPr>
            <p:spPr>
              <a:xfrm>
                <a:off x="0" y="-38100"/>
                <a:ext cx="2420019" cy="106977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13" id="13"/>
            <p:cNvGrpSpPr/>
            <p:nvPr/>
          </p:nvGrpSpPr>
          <p:grpSpPr>
            <a:xfrm rot="0">
              <a:off x="12251344" y="0"/>
              <a:ext cx="12192000" cy="348689"/>
              <a:chOff x="0" y="0"/>
              <a:chExt cx="2408296" cy="68877"/>
            </a:xfrm>
          </p:grpSpPr>
          <p:sp>
            <p:nvSpPr>
              <p:cNvPr name="Freeform 14" id="14"/>
              <p:cNvSpPr/>
              <p:nvPr/>
            </p:nvSpPr>
            <p:spPr>
              <a:xfrm flipH="false" flipV="false" rot="0">
                <a:off x="0" y="0"/>
                <a:ext cx="2408296" cy="68877"/>
              </a:xfrm>
              <a:custGeom>
                <a:avLst/>
                <a:gdLst/>
                <a:ahLst/>
                <a:cxnLst/>
                <a:rect r="r" b="b" t="t" l="l"/>
                <a:pathLst>
                  <a:path h="68877" w="2408296">
                    <a:moveTo>
                      <a:pt x="0" y="0"/>
                    </a:moveTo>
                    <a:lnTo>
                      <a:pt x="2408296" y="0"/>
                    </a:lnTo>
                    <a:lnTo>
                      <a:pt x="2408296" y="68877"/>
                    </a:lnTo>
                    <a:lnTo>
                      <a:pt x="0" y="68877"/>
                    </a:lnTo>
                    <a:close/>
                  </a:path>
                </a:pathLst>
              </a:custGeom>
              <a:solidFill>
                <a:srgbClr val="DC2225"/>
              </a:solidFill>
            </p:spPr>
          </p:sp>
          <p:sp>
            <p:nvSpPr>
              <p:cNvPr name="TextBox 15" id="15"/>
              <p:cNvSpPr txBox="true"/>
              <p:nvPr/>
            </p:nvSpPr>
            <p:spPr>
              <a:xfrm>
                <a:off x="0" y="-38100"/>
                <a:ext cx="2408296" cy="106977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3F3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88257" y="150240"/>
            <a:ext cx="1124941" cy="1124941"/>
          </a:xfrm>
          <a:custGeom>
            <a:avLst/>
            <a:gdLst/>
            <a:ahLst/>
            <a:cxnLst/>
            <a:rect r="r" b="b" t="t" l="l"/>
            <a:pathLst>
              <a:path h="1124941" w="1124941">
                <a:moveTo>
                  <a:pt x="0" y="0"/>
                </a:moveTo>
                <a:lnTo>
                  <a:pt x="1124942" y="0"/>
                </a:lnTo>
                <a:lnTo>
                  <a:pt x="1124942" y="1124942"/>
                </a:lnTo>
                <a:lnTo>
                  <a:pt x="0" y="112494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788787" y="150240"/>
            <a:ext cx="1263957" cy="1263957"/>
          </a:xfrm>
          <a:custGeom>
            <a:avLst/>
            <a:gdLst/>
            <a:ahLst/>
            <a:cxnLst/>
            <a:rect r="r" b="b" t="t" l="l"/>
            <a:pathLst>
              <a:path h="1263957" w="1263957">
                <a:moveTo>
                  <a:pt x="0" y="0"/>
                </a:moveTo>
                <a:lnTo>
                  <a:pt x="1263956" y="0"/>
                </a:lnTo>
                <a:lnTo>
                  <a:pt x="1263956" y="1263957"/>
                </a:lnTo>
                <a:lnTo>
                  <a:pt x="0" y="126395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3552004" y="305286"/>
            <a:ext cx="11183992" cy="14277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57"/>
              </a:lnSpc>
            </a:pPr>
            <a:r>
              <a:rPr lang="en-US" b="true" sz="463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JSPM’s JSCOE Innovation Challenge 2k26 </a:t>
            </a:r>
          </a:p>
          <a:p>
            <a:pPr algn="l">
              <a:lnSpc>
                <a:spcPts val="5557"/>
              </a:lnSpc>
            </a:pPr>
          </a:p>
        </p:txBody>
      </p:sp>
      <p:grpSp>
        <p:nvGrpSpPr>
          <p:cNvPr name="Group 5" id="5"/>
          <p:cNvGrpSpPr/>
          <p:nvPr/>
        </p:nvGrpSpPr>
        <p:grpSpPr>
          <a:xfrm rot="0">
            <a:off x="379568" y="1414197"/>
            <a:ext cx="17041197" cy="1285098"/>
            <a:chOff x="0" y="0"/>
            <a:chExt cx="22721595" cy="171346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2721601" cy="1713467"/>
            </a:xfrm>
            <a:custGeom>
              <a:avLst/>
              <a:gdLst/>
              <a:ahLst/>
              <a:cxnLst/>
              <a:rect r="r" b="b" t="t" l="l"/>
              <a:pathLst>
                <a:path h="1713467" w="22721601">
                  <a:moveTo>
                    <a:pt x="0" y="0"/>
                  </a:moveTo>
                  <a:lnTo>
                    <a:pt x="22721601" y="0"/>
                  </a:lnTo>
                  <a:lnTo>
                    <a:pt x="22721601" y="1713467"/>
                  </a:lnTo>
                  <a:lnTo>
                    <a:pt x="0" y="1713467"/>
                  </a:lnTo>
                  <a:close/>
                </a:path>
              </a:pathLst>
            </a:custGeom>
            <a:blipFill>
              <a:blip r:embed="rId4">
                <a:alphaModFix amt="0"/>
              </a:blip>
              <a:stretch>
                <a:fillRect l="0" t="-223553" r="0" b="-193213"/>
              </a:stretch>
            </a:blipFill>
          </p:spPr>
        </p:sp>
        <p:sp>
          <p:nvSpPr>
            <p:cNvPr name="TextBox 7" id="7"/>
            <p:cNvSpPr txBox="true"/>
            <p:nvPr/>
          </p:nvSpPr>
          <p:spPr>
            <a:xfrm>
              <a:off x="0" y="-19050"/>
              <a:ext cx="22721595" cy="1732514"/>
            </a:xfrm>
            <a:prstGeom prst="rect">
              <a:avLst/>
            </a:prstGeom>
          </p:spPr>
          <p:txBody>
            <a:bodyPr anchor="b" rtlCol="false" tIns="0" lIns="0" bIns="0" rIns="0"/>
            <a:lstStyle/>
            <a:p>
              <a:pPr algn="l">
                <a:lnSpc>
                  <a:spcPts val="3888"/>
                </a:lnSpc>
              </a:pPr>
              <a:r>
                <a:rPr lang="en-US" sz="3240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TECHNICAL</a:t>
              </a:r>
              <a:r>
                <a:rPr lang="en-US" sz="3240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APPROACH</a:t>
              </a:r>
            </a:p>
            <a:p>
              <a:pPr algn="l">
                <a:lnSpc>
                  <a:spcPts val="3887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9525" y="10025483"/>
            <a:ext cx="18332508" cy="261517"/>
            <a:chOff x="0" y="0"/>
            <a:chExt cx="24443344" cy="348689"/>
          </a:xfrm>
        </p:grpSpPr>
        <p:grpSp>
          <p:nvGrpSpPr>
            <p:cNvPr name="Group 9" id="9"/>
            <p:cNvGrpSpPr/>
            <p:nvPr/>
          </p:nvGrpSpPr>
          <p:grpSpPr>
            <a:xfrm rot="0">
              <a:off x="0" y="0"/>
              <a:ext cx="12251344" cy="348689"/>
              <a:chOff x="0" y="0"/>
              <a:chExt cx="2420019" cy="68877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2420019" cy="68877"/>
              </a:xfrm>
              <a:custGeom>
                <a:avLst/>
                <a:gdLst/>
                <a:ahLst/>
                <a:cxnLst/>
                <a:rect r="r" b="b" t="t" l="l"/>
                <a:pathLst>
                  <a:path h="68877" w="2420019">
                    <a:moveTo>
                      <a:pt x="0" y="0"/>
                    </a:moveTo>
                    <a:lnTo>
                      <a:pt x="2420019" y="0"/>
                    </a:lnTo>
                    <a:lnTo>
                      <a:pt x="2420019" y="68877"/>
                    </a:lnTo>
                    <a:lnTo>
                      <a:pt x="0" y="68877"/>
                    </a:lnTo>
                    <a:close/>
                  </a:path>
                </a:pathLst>
              </a:custGeom>
              <a:solidFill>
                <a:srgbClr val="FBEE1D"/>
              </a:solidFill>
            </p:spPr>
          </p:sp>
          <p:sp>
            <p:nvSpPr>
              <p:cNvPr name="TextBox 11" id="11"/>
              <p:cNvSpPr txBox="true"/>
              <p:nvPr/>
            </p:nvSpPr>
            <p:spPr>
              <a:xfrm>
                <a:off x="0" y="-38100"/>
                <a:ext cx="2420019" cy="106977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12" id="12"/>
            <p:cNvGrpSpPr/>
            <p:nvPr/>
          </p:nvGrpSpPr>
          <p:grpSpPr>
            <a:xfrm rot="0">
              <a:off x="12251344" y="0"/>
              <a:ext cx="12192000" cy="348689"/>
              <a:chOff x="0" y="0"/>
              <a:chExt cx="2408296" cy="68877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2408296" cy="68877"/>
              </a:xfrm>
              <a:custGeom>
                <a:avLst/>
                <a:gdLst/>
                <a:ahLst/>
                <a:cxnLst/>
                <a:rect r="r" b="b" t="t" l="l"/>
                <a:pathLst>
                  <a:path h="68877" w="2408296">
                    <a:moveTo>
                      <a:pt x="0" y="0"/>
                    </a:moveTo>
                    <a:lnTo>
                      <a:pt x="2408296" y="0"/>
                    </a:lnTo>
                    <a:lnTo>
                      <a:pt x="2408296" y="68877"/>
                    </a:lnTo>
                    <a:lnTo>
                      <a:pt x="0" y="68877"/>
                    </a:lnTo>
                    <a:close/>
                  </a:path>
                </a:pathLst>
              </a:custGeom>
              <a:solidFill>
                <a:srgbClr val="DC2225"/>
              </a:solidFill>
            </p:spPr>
          </p:sp>
          <p:sp>
            <p:nvSpPr>
              <p:cNvPr name="TextBox 14" id="14"/>
              <p:cNvSpPr txBox="true"/>
              <p:nvPr/>
            </p:nvSpPr>
            <p:spPr>
              <a:xfrm>
                <a:off x="0" y="-38100"/>
                <a:ext cx="2408296" cy="106977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</p:grpSp>
      <p:sp>
        <p:nvSpPr>
          <p:cNvPr name="Freeform 15" id="15"/>
          <p:cNvSpPr/>
          <p:nvPr/>
        </p:nvSpPr>
        <p:spPr>
          <a:xfrm flipH="false" flipV="false" rot="0">
            <a:off x="3446486" y="-320805"/>
            <a:ext cx="11395028" cy="11395028"/>
          </a:xfrm>
          <a:custGeom>
            <a:avLst/>
            <a:gdLst/>
            <a:ahLst/>
            <a:cxnLst/>
            <a:rect r="r" b="b" t="t" l="l"/>
            <a:pathLst>
              <a:path h="11395028" w="11395028">
                <a:moveTo>
                  <a:pt x="0" y="0"/>
                </a:moveTo>
                <a:lnTo>
                  <a:pt x="11395028" y="0"/>
                </a:lnTo>
                <a:lnTo>
                  <a:pt x="11395028" y="11395029"/>
                </a:lnTo>
                <a:lnTo>
                  <a:pt x="0" y="1139502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alphaModFix amt="5000"/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3F3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88257" y="150240"/>
            <a:ext cx="1124941" cy="1124941"/>
          </a:xfrm>
          <a:custGeom>
            <a:avLst/>
            <a:gdLst/>
            <a:ahLst/>
            <a:cxnLst/>
            <a:rect r="r" b="b" t="t" l="l"/>
            <a:pathLst>
              <a:path h="1124941" w="1124941">
                <a:moveTo>
                  <a:pt x="0" y="0"/>
                </a:moveTo>
                <a:lnTo>
                  <a:pt x="1124942" y="0"/>
                </a:lnTo>
                <a:lnTo>
                  <a:pt x="1124942" y="1124942"/>
                </a:lnTo>
                <a:lnTo>
                  <a:pt x="0" y="112494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788787" y="150240"/>
            <a:ext cx="1263957" cy="1263957"/>
          </a:xfrm>
          <a:custGeom>
            <a:avLst/>
            <a:gdLst/>
            <a:ahLst/>
            <a:cxnLst/>
            <a:rect r="r" b="b" t="t" l="l"/>
            <a:pathLst>
              <a:path h="1263957" w="1263957">
                <a:moveTo>
                  <a:pt x="0" y="0"/>
                </a:moveTo>
                <a:lnTo>
                  <a:pt x="1263956" y="0"/>
                </a:lnTo>
                <a:lnTo>
                  <a:pt x="1263956" y="1263957"/>
                </a:lnTo>
                <a:lnTo>
                  <a:pt x="0" y="126395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3552004" y="305286"/>
            <a:ext cx="11183992" cy="14277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57"/>
              </a:lnSpc>
            </a:pPr>
            <a:r>
              <a:rPr lang="en-US" b="true" sz="463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JSPM’s JSCOE Innovation Challenge 2k26 </a:t>
            </a:r>
          </a:p>
          <a:p>
            <a:pPr algn="l">
              <a:lnSpc>
                <a:spcPts val="5557"/>
              </a:lnSpc>
            </a:pPr>
          </a:p>
        </p:txBody>
      </p:sp>
      <p:grpSp>
        <p:nvGrpSpPr>
          <p:cNvPr name="Group 5" id="5"/>
          <p:cNvGrpSpPr/>
          <p:nvPr/>
        </p:nvGrpSpPr>
        <p:grpSpPr>
          <a:xfrm rot="0">
            <a:off x="379568" y="1414197"/>
            <a:ext cx="17041197" cy="895200"/>
            <a:chOff x="0" y="0"/>
            <a:chExt cx="22721595" cy="11936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2721601" cy="1193603"/>
            </a:xfrm>
            <a:custGeom>
              <a:avLst/>
              <a:gdLst/>
              <a:ahLst/>
              <a:cxnLst/>
              <a:rect r="r" b="b" t="t" l="l"/>
              <a:pathLst>
                <a:path h="1193603" w="22721601">
                  <a:moveTo>
                    <a:pt x="0" y="0"/>
                  </a:moveTo>
                  <a:lnTo>
                    <a:pt x="22721601" y="0"/>
                  </a:lnTo>
                  <a:lnTo>
                    <a:pt x="22721601" y="1193603"/>
                  </a:lnTo>
                  <a:lnTo>
                    <a:pt x="0" y="1193603"/>
                  </a:lnTo>
                  <a:close/>
                </a:path>
              </a:pathLst>
            </a:custGeom>
            <a:blipFill>
              <a:blip r:embed="rId4">
                <a:alphaModFix amt="0"/>
              </a:blip>
              <a:stretch>
                <a:fillRect l="0" t="-320920" r="0" b="-320919"/>
              </a:stretch>
            </a:blipFill>
          </p:spPr>
        </p:sp>
        <p:sp>
          <p:nvSpPr>
            <p:cNvPr name="TextBox 7" id="7"/>
            <p:cNvSpPr txBox="true"/>
            <p:nvPr/>
          </p:nvSpPr>
          <p:spPr>
            <a:xfrm>
              <a:off x="0" y="-19050"/>
              <a:ext cx="22721595" cy="1212650"/>
            </a:xfrm>
            <a:prstGeom prst="rect">
              <a:avLst/>
            </a:prstGeom>
          </p:spPr>
          <p:txBody>
            <a:bodyPr anchor="b" rtlCol="false" tIns="0" lIns="0" bIns="0" rIns="0"/>
            <a:lstStyle/>
            <a:p>
              <a:pPr algn="l">
                <a:lnSpc>
                  <a:spcPts val="3887"/>
                </a:lnSpc>
              </a:pPr>
              <a:r>
                <a:rPr lang="en-US" sz="3240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FEASI</a:t>
              </a:r>
              <a:r>
                <a:rPr lang="en-US" sz="3240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BILITY AND VIABILITY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0" y="10025483"/>
            <a:ext cx="18332508" cy="261517"/>
            <a:chOff x="0" y="0"/>
            <a:chExt cx="24443344" cy="348689"/>
          </a:xfrm>
        </p:grpSpPr>
        <p:grpSp>
          <p:nvGrpSpPr>
            <p:cNvPr name="Group 9" id="9"/>
            <p:cNvGrpSpPr/>
            <p:nvPr/>
          </p:nvGrpSpPr>
          <p:grpSpPr>
            <a:xfrm rot="0">
              <a:off x="0" y="0"/>
              <a:ext cx="12251344" cy="348689"/>
              <a:chOff x="0" y="0"/>
              <a:chExt cx="2420019" cy="68877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2420019" cy="68877"/>
              </a:xfrm>
              <a:custGeom>
                <a:avLst/>
                <a:gdLst/>
                <a:ahLst/>
                <a:cxnLst/>
                <a:rect r="r" b="b" t="t" l="l"/>
                <a:pathLst>
                  <a:path h="68877" w="2420019">
                    <a:moveTo>
                      <a:pt x="0" y="0"/>
                    </a:moveTo>
                    <a:lnTo>
                      <a:pt x="2420019" y="0"/>
                    </a:lnTo>
                    <a:lnTo>
                      <a:pt x="2420019" y="68877"/>
                    </a:lnTo>
                    <a:lnTo>
                      <a:pt x="0" y="68877"/>
                    </a:lnTo>
                    <a:close/>
                  </a:path>
                </a:pathLst>
              </a:custGeom>
              <a:solidFill>
                <a:srgbClr val="FBEE1D"/>
              </a:solidFill>
            </p:spPr>
          </p:sp>
          <p:sp>
            <p:nvSpPr>
              <p:cNvPr name="TextBox 11" id="11"/>
              <p:cNvSpPr txBox="true"/>
              <p:nvPr/>
            </p:nvSpPr>
            <p:spPr>
              <a:xfrm>
                <a:off x="0" y="-38100"/>
                <a:ext cx="2420019" cy="106977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12" id="12"/>
            <p:cNvGrpSpPr/>
            <p:nvPr/>
          </p:nvGrpSpPr>
          <p:grpSpPr>
            <a:xfrm rot="0">
              <a:off x="12251344" y="0"/>
              <a:ext cx="12192000" cy="348689"/>
              <a:chOff x="0" y="0"/>
              <a:chExt cx="2408296" cy="68877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2408296" cy="68877"/>
              </a:xfrm>
              <a:custGeom>
                <a:avLst/>
                <a:gdLst/>
                <a:ahLst/>
                <a:cxnLst/>
                <a:rect r="r" b="b" t="t" l="l"/>
                <a:pathLst>
                  <a:path h="68877" w="2408296">
                    <a:moveTo>
                      <a:pt x="0" y="0"/>
                    </a:moveTo>
                    <a:lnTo>
                      <a:pt x="2408296" y="0"/>
                    </a:lnTo>
                    <a:lnTo>
                      <a:pt x="2408296" y="68877"/>
                    </a:lnTo>
                    <a:lnTo>
                      <a:pt x="0" y="68877"/>
                    </a:lnTo>
                    <a:close/>
                  </a:path>
                </a:pathLst>
              </a:custGeom>
              <a:solidFill>
                <a:srgbClr val="DC2225"/>
              </a:solidFill>
            </p:spPr>
          </p:sp>
          <p:sp>
            <p:nvSpPr>
              <p:cNvPr name="TextBox 14" id="14"/>
              <p:cNvSpPr txBox="true"/>
              <p:nvPr/>
            </p:nvSpPr>
            <p:spPr>
              <a:xfrm>
                <a:off x="0" y="-38100"/>
                <a:ext cx="2408296" cy="106977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</p:grpSp>
      <p:sp>
        <p:nvSpPr>
          <p:cNvPr name="Freeform 15" id="15"/>
          <p:cNvSpPr/>
          <p:nvPr/>
        </p:nvSpPr>
        <p:spPr>
          <a:xfrm flipH="false" flipV="false" rot="0">
            <a:off x="3446486" y="-320805"/>
            <a:ext cx="11395028" cy="11395028"/>
          </a:xfrm>
          <a:custGeom>
            <a:avLst/>
            <a:gdLst/>
            <a:ahLst/>
            <a:cxnLst/>
            <a:rect r="r" b="b" t="t" l="l"/>
            <a:pathLst>
              <a:path h="11395028" w="11395028">
                <a:moveTo>
                  <a:pt x="0" y="0"/>
                </a:moveTo>
                <a:lnTo>
                  <a:pt x="11395028" y="0"/>
                </a:lnTo>
                <a:lnTo>
                  <a:pt x="11395028" y="11395029"/>
                </a:lnTo>
                <a:lnTo>
                  <a:pt x="0" y="1139502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alphaModFix amt="5000"/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3F3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46486" y="-320805"/>
            <a:ext cx="11395028" cy="11395028"/>
          </a:xfrm>
          <a:custGeom>
            <a:avLst/>
            <a:gdLst/>
            <a:ahLst/>
            <a:cxnLst/>
            <a:rect r="r" b="b" t="t" l="l"/>
            <a:pathLst>
              <a:path h="11395028" w="11395028">
                <a:moveTo>
                  <a:pt x="0" y="0"/>
                </a:moveTo>
                <a:lnTo>
                  <a:pt x="11395028" y="0"/>
                </a:lnTo>
                <a:lnTo>
                  <a:pt x="11395028" y="11395029"/>
                </a:lnTo>
                <a:lnTo>
                  <a:pt x="0" y="113950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000"/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3" id="3"/>
          <p:cNvSpPr/>
          <p:nvPr/>
        </p:nvSpPr>
        <p:spPr>
          <a:xfrm flipH="false" flipV="false" rot="0">
            <a:off x="288257" y="150240"/>
            <a:ext cx="1124941" cy="1124941"/>
          </a:xfrm>
          <a:custGeom>
            <a:avLst/>
            <a:gdLst/>
            <a:ahLst/>
            <a:cxnLst/>
            <a:rect r="r" b="b" t="t" l="l"/>
            <a:pathLst>
              <a:path h="1124941" w="1124941">
                <a:moveTo>
                  <a:pt x="0" y="0"/>
                </a:moveTo>
                <a:lnTo>
                  <a:pt x="1124942" y="0"/>
                </a:lnTo>
                <a:lnTo>
                  <a:pt x="1124942" y="1124942"/>
                </a:lnTo>
                <a:lnTo>
                  <a:pt x="0" y="112494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6788787" y="150240"/>
            <a:ext cx="1263957" cy="1263957"/>
          </a:xfrm>
          <a:custGeom>
            <a:avLst/>
            <a:gdLst/>
            <a:ahLst/>
            <a:cxnLst/>
            <a:rect r="r" b="b" t="t" l="l"/>
            <a:pathLst>
              <a:path h="1263957" w="1263957">
                <a:moveTo>
                  <a:pt x="0" y="0"/>
                </a:moveTo>
                <a:lnTo>
                  <a:pt x="1263956" y="0"/>
                </a:lnTo>
                <a:lnTo>
                  <a:pt x="1263956" y="1263957"/>
                </a:lnTo>
                <a:lnTo>
                  <a:pt x="0" y="126395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3552004" y="305286"/>
            <a:ext cx="11183992" cy="14277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57"/>
              </a:lnSpc>
            </a:pPr>
            <a:r>
              <a:rPr lang="en-US" b="true" sz="463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JSPM’s JSCOE Innovation Challenge 2k26 </a:t>
            </a:r>
          </a:p>
          <a:p>
            <a:pPr algn="l">
              <a:lnSpc>
                <a:spcPts val="5557"/>
              </a:lnSpc>
            </a:pPr>
          </a:p>
        </p:txBody>
      </p:sp>
      <p:grpSp>
        <p:nvGrpSpPr>
          <p:cNvPr name="Group 6" id="6"/>
          <p:cNvGrpSpPr/>
          <p:nvPr/>
        </p:nvGrpSpPr>
        <p:grpSpPr>
          <a:xfrm rot="0">
            <a:off x="379568" y="1414197"/>
            <a:ext cx="17041197" cy="895200"/>
            <a:chOff x="0" y="0"/>
            <a:chExt cx="22721595" cy="11936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2721601" cy="1193603"/>
            </a:xfrm>
            <a:custGeom>
              <a:avLst/>
              <a:gdLst/>
              <a:ahLst/>
              <a:cxnLst/>
              <a:rect r="r" b="b" t="t" l="l"/>
              <a:pathLst>
                <a:path h="1193603" w="22721601">
                  <a:moveTo>
                    <a:pt x="0" y="0"/>
                  </a:moveTo>
                  <a:lnTo>
                    <a:pt x="22721601" y="0"/>
                  </a:lnTo>
                  <a:lnTo>
                    <a:pt x="22721601" y="1193603"/>
                  </a:lnTo>
                  <a:lnTo>
                    <a:pt x="0" y="1193603"/>
                  </a:lnTo>
                  <a:close/>
                </a:path>
              </a:pathLst>
            </a:custGeom>
            <a:blipFill>
              <a:blip r:embed="rId5">
                <a:alphaModFix amt="0"/>
              </a:blip>
              <a:stretch>
                <a:fillRect l="0" t="-320920" r="0" b="-320919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>
              <a:off x="0" y="-19050"/>
              <a:ext cx="22721595" cy="1212650"/>
            </a:xfrm>
            <a:prstGeom prst="rect">
              <a:avLst/>
            </a:prstGeom>
          </p:spPr>
          <p:txBody>
            <a:bodyPr anchor="b" rtlCol="false" tIns="0" lIns="0" bIns="0" rIns="0"/>
            <a:lstStyle/>
            <a:p>
              <a:pPr algn="l">
                <a:lnSpc>
                  <a:spcPts val="3887"/>
                </a:lnSpc>
              </a:pPr>
              <a:r>
                <a:rPr lang="en-US" sz="3240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IMPACT</a:t>
              </a:r>
              <a:r>
                <a:rPr lang="en-US" sz="3240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AND BENEFITS</a:t>
              </a: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0" y="10025483"/>
            <a:ext cx="18332508" cy="261517"/>
            <a:chOff x="0" y="0"/>
            <a:chExt cx="24443344" cy="348689"/>
          </a:xfrm>
        </p:grpSpPr>
        <p:grpSp>
          <p:nvGrpSpPr>
            <p:cNvPr name="Group 10" id="10"/>
            <p:cNvGrpSpPr/>
            <p:nvPr/>
          </p:nvGrpSpPr>
          <p:grpSpPr>
            <a:xfrm rot="0">
              <a:off x="0" y="0"/>
              <a:ext cx="12251344" cy="348689"/>
              <a:chOff x="0" y="0"/>
              <a:chExt cx="2420019" cy="68877"/>
            </a:xfrm>
          </p:grpSpPr>
          <p:sp>
            <p:nvSpPr>
              <p:cNvPr name="Freeform 11" id="11"/>
              <p:cNvSpPr/>
              <p:nvPr/>
            </p:nvSpPr>
            <p:spPr>
              <a:xfrm flipH="false" flipV="false" rot="0">
                <a:off x="0" y="0"/>
                <a:ext cx="2420019" cy="68877"/>
              </a:xfrm>
              <a:custGeom>
                <a:avLst/>
                <a:gdLst/>
                <a:ahLst/>
                <a:cxnLst/>
                <a:rect r="r" b="b" t="t" l="l"/>
                <a:pathLst>
                  <a:path h="68877" w="2420019">
                    <a:moveTo>
                      <a:pt x="0" y="0"/>
                    </a:moveTo>
                    <a:lnTo>
                      <a:pt x="2420019" y="0"/>
                    </a:lnTo>
                    <a:lnTo>
                      <a:pt x="2420019" y="68877"/>
                    </a:lnTo>
                    <a:lnTo>
                      <a:pt x="0" y="68877"/>
                    </a:lnTo>
                    <a:close/>
                  </a:path>
                </a:pathLst>
              </a:custGeom>
              <a:solidFill>
                <a:srgbClr val="FBEE1D"/>
              </a:solidFill>
            </p:spPr>
          </p:sp>
          <p:sp>
            <p:nvSpPr>
              <p:cNvPr name="TextBox 12" id="12"/>
              <p:cNvSpPr txBox="true"/>
              <p:nvPr/>
            </p:nvSpPr>
            <p:spPr>
              <a:xfrm>
                <a:off x="0" y="-38100"/>
                <a:ext cx="2420019" cy="106977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13" id="13"/>
            <p:cNvGrpSpPr/>
            <p:nvPr/>
          </p:nvGrpSpPr>
          <p:grpSpPr>
            <a:xfrm rot="0">
              <a:off x="12251344" y="0"/>
              <a:ext cx="12192000" cy="348689"/>
              <a:chOff x="0" y="0"/>
              <a:chExt cx="2408296" cy="68877"/>
            </a:xfrm>
          </p:grpSpPr>
          <p:sp>
            <p:nvSpPr>
              <p:cNvPr name="Freeform 14" id="14"/>
              <p:cNvSpPr/>
              <p:nvPr/>
            </p:nvSpPr>
            <p:spPr>
              <a:xfrm flipH="false" flipV="false" rot="0">
                <a:off x="0" y="0"/>
                <a:ext cx="2408296" cy="68877"/>
              </a:xfrm>
              <a:custGeom>
                <a:avLst/>
                <a:gdLst/>
                <a:ahLst/>
                <a:cxnLst/>
                <a:rect r="r" b="b" t="t" l="l"/>
                <a:pathLst>
                  <a:path h="68877" w="2408296">
                    <a:moveTo>
                      <a:pt x="0" y="0"/>
                    </a:moveTo>
                    <a:lnTo>
                      <a:pt x="2408296" y="0"/>
                    </a:lnTo>
                    <a:lnTo>
                      <a:pt x="2408296" y="68877"/>
                    </a:lnTo>
                    <a:lnTo>
                      <a:pt x="0" y="68877"/>
                    </a:lnTo>
                    <a:close/>
                  </a:path>
                </a:pathLst>
              </a:custGeom>
              <a:solidFill>
                <a:srgbClr val="DC2225"/>
              </a:solidFill>
            </p:spPr>
          </p:sp>
          <p:sp>
            <p:nvSpPr>
              <p:cNvPr name="TextBox 15" id="15"/>
              <p:cNvSpPr txBox="true"/>
              <p:nvPr/>
            </p:nvSpPr>
            <p:spPr>
              <a:xfrm>
                <a:off x="0" y="-38100"/>
                <a:ext cx="2408296" cy="106977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</p:grp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3F3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88257" y="150240"/>
            <a:ext cx="1124941" cy="1124941"/>
          </a:xfrm>
          <a:custGeom>
            <a:avLst/>
            <a:gdLst/>
            <a:ahLst/>
            <a:cxnLst/>
            <a:rect r="r" b="b" t="t" l="l"/>
            <a:pathLst>
              <a:path h="1124941" w="1124941">
                <a:moveTo>
                  <a:pt x="0" y="0"/>
                </a:moveTo>
                <a:lnTo>
                  <a:pt x="1124942" y="0"/>
                </a:lnTo>
                <a:lnTo>
                  <a:pt x="1124942" y="1124942"/>
                </a:lnTo>
                <a:lnTo>
                  <a:pt x="0" y="112494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788787" y="150240"/>
            <a:ext cx="1263957" cy="1263957"/>
          </a:xfrm>
          <a:custGeom>
            <a:avLst/>
            <a:gdLst/>
            <a:ahLst/>
            <a:cxnLst/>
            <a:rect r="r" b="b" t="t" l="l"/>
            <a:pathLst>
              <a:path h="1263957" w="1263957">
                <a:moveTo>
                  <a:pt x="0" y="0"/>
                </a:moveTo>
                <a:lnTo>
                  <a:pt x="1263956" y="0"/>
                </a:lnTo>
                <a:lnTo>
                  <a:pt x="1263956" y="1263957"/>
                </a:lnTo>
                <a:lnTo>
                  <a:pt x="0" y="126395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3552004" y="305286"/>
            <a:ext cx="11183992" cy="14277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57"/>
              </a:lnSpc>
            </a:pPr>
            <a:r>
              <a:rPr lang="en-US" b="true" sz="463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JSPM’s JSCOE Innovation Challenge 2k26 </a:t>
            </a:r>
          </a:p>
          <a:p>
            <a:pPr algn="l">
              <a:lnSpc>
                <a:spcPts val="5557"/>
              </a:lnSpc>
            </a:pPr>
          </a:p>
        </p:txBody>
      </p:sp>
      <p:grpSp>
        <p:nvGrpSpPr>
          <p:cNvPr name="Group 5" id="5"/>
          <p:cNvGrpSpPr/>
          <p:nvPr/>
        </p:nvGrpSpPr>
        <p:grpSpPr>
          <a:xfrm rot="0">
            <a:off x="379568" y="1414197"/>
            <a:ext cx="17041197" cy="895200"/>
            <a:chOff x="0" y="0"/>
            <a:chExt cx="22721595" cy="11936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2721601" cy="1193603"/>
            </a:xfrm>
            <a:custGeom>
              <a:avLst/>
              <a:gdLst/>
              <a:ahLst/>
              <a:cxnLst/>
              <a:rect r="r" b="b" t="t" l="l"/>
              <a:pathLst>
                <a:path h="1193603" w="22721601">
                  <a:moveTo>
                    <a:pt x="0" y="0"/>
                  </a:moveTo>
                  <a:lnTo>
                    <a:pt x="22721601" y="0"/>
                  </a:lnTo>
                  <a:lnTo>
                    <a:pt x="22721601" y="1193603"/>
                  </a:lnTo>
                  <a:lnTo>
                    <a:pt x="0" y="1193603"/>
                  </a:lnTo>
                  <a:close/>
                </a:path>
              </a:pathLst>
            </a:custGeom>
            <a:blipFill>
              <a:blip r:embed="rId4">
                <a:alphaModFix amt="0"/>
              </a:blip>
              <a:stretch>
                <a:fillRect l="0" t="-320920" r="0" b="-320919"/>
              </a:stretch>
            </a:blipFill>
          </p:spPr>
        </p:sp>
        <p:sp>
          <p:nvSpPr>
            <p:cNvPr name="TextBox 7" id="7"/>
            <p:cNvSpPr txBox="true"/>
            <p:nvPr/>
          </p:nvSpPr>
          <p:spPr>
            <a:xfrm>
              <a:off x="0" y="-19050"/>
              <a:ext cx="22721595" cy="1212650"/>
            </a:xfrm>
            <a:prstGeom prst="rect">
              <a:avLst/>
            </a:prstGeom>
          </p:spPr>
          <p:txBody>
            <a:bodyPr anchor="b" rtlCol="false" tIns="0" lIns="0" bIns="0" rIns="0"/>
            <a:lstStyle/>
            <a:p>
              <a:pPr algn="l">
                <a:lnSpc>
                  <a:spcPts val="3887"/>
                </a:lnSpc>
              </a:pPr>
              <a:r>
                <a:rPr lang="en-US" sz="3240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RESEARCH</a:t>
              </a:r>
              <a:r>
                <a:rPr lang="en-US" sz="3240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AND REFERENCES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0" y="10025483"/>
            <a:ext cx="18332508" cy="261517"/>
            <a:chOff x="0" y="0"/>
            <a:chExt cx="24443344" cy="348689"/>
          </a:xfrm>
        </p:grpSpPr>
        <p:grpSp>
          <p:nvGrpSpPr>
            <p:cNvPr name="Group 9" id="9"/>
            <p:cNvGrpSpPr/>
            <p:nvPr/>
          </p:nvGrpSpPr>
          <p:grpSpPr>
            <a:xfrm rot="0">
              <a:off x="0" y="0"/>
              <a:ext cx="12251344" cy="348689"/>
              <a:chOff x="0" y="0"/>
              <a:chExt cx="2420019" cy="68877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2420019" cy="68877"/>
              </a:xfrm>
              <a:custGeom>
                <a:avLst/>
                <a:gdLst/>
                <a:ahLst/>
                <a:cxnLst/>
                <a:rect r="r" b="b" t="t" l="l"/>
                <a:pathLst>
                  <a:path h="68877" w="2420019">
                    <a:moveTo>
                      <a:pt x="0" y="0"/>
                    </a:moveTo>
                    <a:lnTo>
                      <a:pt x="2420019" y="0"/>
                    </a:lnTo>
                    <a:lnTo>
                      <a:pt x="2420019" y="68877"/>
                    </a:lnTo>
                    <a:lnTo>
                      <a:pt x="0" y="68877"/>
                    </a:lnTo>
                    <a:close/>
                  </a:path>
                </a:pathLst>
              </a:custGeom>
              <a:solidFill>
                <a:srgbClr val="FBEE1D"/>
              </a:solidFill>
            </p:spPr>
          </p:sp>
          <p:sp>
            <p:nvSpPr>
              <p:cNvPr name="TextBox 11" id="11"/>
              <p:cNvSpPr txBox="true"/>
              <p:nvPr/>
            </p:nvSpPr>
            <p:spPr>
              <a:xfrm>
                <a:off x="0" y="-38100"/>
                <a:ext cx="2420019" cy="106977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12" id="12"/>
            <p:cNvGrpSpPr/>
            <p:nvPr/>
          </p:nvGrpSpPr>
          <p:grpSpPr>
            <a:xfrm rot="0">
              <a:off x="12251344" y="0"/>
              <a:ext cx="12192000" cy="348689"/>
              <a:chOff x="0" y="0"/>
              <a:chExt cx="2408296" cy="68877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2408296" cy="68877"/>
              </a:xfrm>
              <a:custGeom>
                <a:avLst/>
                <a:gdLst/>
                <a:ahLst/>
                <a:cxnLst/>
                <a:rect r="r" b="b" t="t" l="l"/>
                <a:pathLst>
                  <a:path h="68877" w="2408296">
                    <a:moveTo>
                      <a:pt x="0" y="0"/>
                    </a:moveTo>
                    <a:lnTo>
                      <a:pt x="2408296" y="0"/>
                    </a:lnTo>
                    <a:lnTo>
                      <a:pt x="2408296" y="68877"/>
                    </a:lnTo>
                    <a:lnTo>
                      <a:pt x="0" y="68877"/>
                    </a:lnTo>
                    <a:close/>
                  </a:path>
                </a:pathLst>
              </a:custGeom>
              <a:solidFill>
                <a:srgbClr val="DC2225"/>
              </a:solidFill>
            </p:spPr>
          </p:sp>
          <p:sp>
            <p:nvSpPr>
              <p:cNvPr name="TextBox 14" id="14"/>
              <p:cNvSpPr txBox="true"/>
              <p:nvPr/>
            </p:nvSpPr>
            <p:spPr>
              <a:xfrm>
                <a:off x="0" y="-38100"/>
                <a:ext cx="2408296" cy="106977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</p:grpSp>
      <p:sp>
        <p:nvSpPr>
          <p:cNvPr name="Freeform 15" id="15"/>
          <p:cNvSpPr/>
          <p:nvPr/>
        </p:nvSpPr>
        <p:spPr>
          <a:xfrm flipH="false" flipV="false" rot="0">
            <a:off x="3446486" y="-320805"/>
            <a:ext cx="11395028" cy="11395028"/>
          </a:xfrm>
          <a:custGeom>
            <a:avLst/>
            <a:gdLst/>
            <a:ahLst/>
            <a:cxnLst/>
            <a:rect r="r" b="b" t="t" l="l"/>
            <a:pathLst>
              <a:path h="11395028" w="11395028">
                <a:moveTo>
                  <a:pt x="0" y="0"/>
                </a:moveTo>
                <a:lnTo>
                  <a:pt x="11395028" y="0"/>
                </a:lnTo>
                <a:lnTo>
                  <a:pt x="11395028" y="11395029"/>
                </a:lnTo>
                <a:lnTo>
                  <a:pt x="0" y="1139502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alphaModFix amt="5000"/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DAHCaEI1f54</dc:identifier>
  <dcterms:modified xsi:type="dcterms:W3CDTF">2011-08-01T06:04:30Z</dcterms:modified>
  <cp:revision>1</cp:revision>
  <dc:title>Complete team member names &amp; roll numbers Contact information (email, phone) Department &amp; semester details Faculty mentor/guide name Initial problem statement outline</dc:title>
</cp:coreProperties>
</file>